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04" r:id="rId1"/>
  </p:sldMasterIdLst>
  <p:notesMasterIdLst>
    <p:notesMasterId r:id="rId45"/>
  </p:notesMasterIdLst>
  <p:sldIdLst>
    <p:sldId id="256" r:id="rId2"/>
    <p:sldId id="257" r:id="rId3"/>
    <p:sldId id="278" r:id="rId4"/>
    <p:sldId id="258" r:id="rId5"/>
    <p:sldId id="280" r:id="rId6"/>
    <p:sldId id="262" r:id="rId7"/>
    <p:sldId id="263" r:id="rId8"/>
    <p:sldId id="266" r:id="rId9"/>
    <p:sldId id="267" r:id="rId10"/>
    <p:sldId id="268" r:id="rId11"/>
    <p:sldId id="269" r:id="rId12"/>
    <p:sldId id="270" r:id="rId13"/>
    <p:sldId id="271" r:id="rId14"/>
    <p:sldId id="284" r:id="rId15"/>
    <p:sldId id="285" r:id="rId16"/>
    <p:sldId id="286" r:id="rId17"/>
    <p:sldId id="287" r:id="rId18"/>
    <p:sldId id="288" r:id="rId19"/>
    <p:sldId id="279" r:id="rId20"/>
    <p:sldId id="259" r:id="rId21"/>
    <p:sldId id="260" r:id="rId22"/>
    <p:sldId id="261" r:id="rId23"/>
    <p:sldId id="264" r:id="rId24"/>
    <p:sldId id="265" r:id="rId25"/>
    <p:sldId id="289" r:id="rId26"/>
    <p:sldId id="290" r:id="rId27"/>
    <p:sldId id="291" r:id="rId28"/>
    <p:sldId id="292" r:id="rId29"/>
    <p:sldId id="281" r:id="rId30"/>
    <p:sldId id="272" r:id="rId31"/>
    <p:sldId id="293" r:id="rId32"/>
    <p:sldId id="294" r:id="rId33"/>
    <p:sldId id="295" r:id="rId34"/>
    <p:sldId id="297" r:id="rId35"/>
    <p:sldId id="298" r:id="rId36"/>
    <p:sldId id="296" r:id="rId37"/>
    <p:sldId id="282" r:id="rId38"/>
    <p:sldId id="274" r:id="rId39"/>
    <p:sldId id="299" r:id="rId40"/>
    <p:sldId id="300" r:id="rId41"/>
    <p:sldId id="301" r:id="rId42"/>
    <p:sldId id="283" r:id="rId43"/>
    <p:sldId id="277" r:id="rId44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2652" y="-8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91404-9092-4805-9964-5E3DC1AB3DEA}" type="datetimeFigureOut">
              <a:rPr lang="fr-FR" smtClean="0"/>
              <a:pPr/>
              <a:t>09/10/2013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3AD53-D7FD-49B6-99AE-A16C6BA0BE4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D3AD53-D7FD-49B6-99AE-A16C6BA0BE49}" type="slidenum">
              <a:rPr lang="fr-FR" smtClean="0"/>
              <a:pPr/>
              <a:t>22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D3AD53-D7FD-49B6-99AE-A16C6BA0BE49}" type="slidenum">
              <a:rPr lang="fr-FR" smtClean="0"/>
              <a:pPr/>
              <a:t>23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D3AD53-D7FD-49B6-99AE-A16C6BA0BE49}" type="slidenum">
              <a:rPr lang="fr-FR" smtClean="0"/>
              <a:pPr/>
              <a:t>24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D3AD53-D7FD-49B6-99AE-A16C6BA0BE49}" type="slidenum">
              <a:rPr lang="fr-FR" smtClean="0"/>
              <a:pPr/>
              <a:t>25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D3AD53-D7FD-49B6-99AE-A16C6BA0BE49}" type="slidenum">
              <a:rPr lang="fr-FR" smtClean="0"/>
              <a:pPr/>
              <a:t>26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D3AD53-D7FD-49B6-99AE-A16C6BA0BE49}" type="slidenum">
              <a:rPr lang="fr-FR" smtClean="0"/>
              <a:pPr/>
              <a:t>27</a:t>
            </a:fld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D3AD53-D7FD-49B6-99AE-A16C6BA0BE49}" type="slidenum">
              <a:rPr lang="fr-FR" smtClean="0"/>
              <a:pPr/>
              <a:t>28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457200" y="3699804"/>
            <a:ext cx="83058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Cliquez pour modifier le style des sous-titres du masque</a:t>
            </a:r>
            <a:endParaRPr kumimoji="0" lang="en-US"/>
          </a:p>
        </p:txBody>
      </p:sp>
      <p:sp>
        <p:nvSpPr>
          <p:cNvPr id="28" name="Titre 27"/>
          <p:cNvSpPr>
            <a:spLocks noGrp="1"/>
          </p:cNvSpPr>
          <p:nvPr>
            <p:ph type="ctrTitle"/>
          </p:nvPr>
        </p:nvSpPr>
        <p:spPr>
          <a:xfrm>
            <a:off x="457200" y="1433732"/>
            <a:ext cx="83058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cxnSp>
        <p:nvCxnSpPr>
          <p:cNvPr id="8" name="Connecteur droit 7"/>
          <p:cNvCxnSpPr/>
          <p:nvPr/>
        </p:nvCxnSpPr>
        <p:spPr>
          <a:xfrm>
            <a:off x="1463626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4708574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540348" y="3526302"/>
            <a:ext cx="4572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Espace réservé de la date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09/10/2013</a:t>
            </a:fld>
            <a:endParaRPr lang="fr-BE"/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09/10/2013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09/10/2013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09/10/2013</a:t>
            </a:fld>
            <a:endParaRPr lang="fr-BE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17" name="Titre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09/10/2013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3505200"/>
            <a:ext cx="79248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85800" y="4958864"/>
            <a:ext cx="79248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cxnSp>
        <p:nvCxnSpPr>
          <p:cNvPr id="7" name="Connecteur droit 6"/>
          <p:cNvCxnSpPr/>
          <p:nvPr/>
        </p:nvCxnSpPr>
        <p:spPr>
          <a:xfrm>
            <a:off x="685800" y="4916992"/>
            <a:ext cx="79248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09/10/2013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11" name="Espace réservé du contenu 10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3" name="Espace réservé du contenu 12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09/10/2013</a:t>
            </a:fld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32" name="Espace réservé du contenu 31"/>
          <p:cNvSpPr>
            <a:spLocks noGrp="1"/>
          </p:cNvSpPr>
          <p:nvPr>
            <p:ph sz="half" idx="2"/>
          </p:nvPr>
        </p:nvSpPr>
        <p:spPr>
          <a:xfrm>
            <a:off x="457200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34" name="Espace réservé du contenu 33"/>
          <p:cNvSpPr>
            <a:spLocks noGrp="1"/>
          </p:cNvSpPr>
          <p:nvPr>
            <p:ph sz="quarter" idx="4"/>
          </p:nvPr>
        </p:nvSpPr>
        <p:spPr>
          <a:xfrm>
            <a:off x="4649788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idx="3"/>
          </p:nvPr>
        </p:nvSpPr>
        <p:spPr>
          <a:xfrm>
            <a:off x="4648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cxnSp>
        <p:nvCxnSpPr>
          <p:cNvPr id="10" name="Connecteur droit 9"/>
          <p:cNvCxnSpPr/>
          <p:nvPr/>
        </p:nvCxnSpPr>
        <p:spPr>
          <a:xfrm>
            <a:off x="562945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4754880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09/10/2013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09/10/2013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space réservé du contenu 28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6248400" cy="57150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6781800" y="1600200"/>
            <a:ext cx="1984248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31" name="Titre 30"/>
          <p:cNvSpPr>
            <a:spLocks noGrp="1"/>
          </p:cNvSpPr>
          <p:nvPr>
            <p:ph type="title"/>
          </p:nvPr>
        </p:nvSpPr>
        <p:spPr>
          <a:xfrm>
            <a:off x="6781800" y="457200"/>
            <a:ext cx="1981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09/10/2013</a:t>
            </a:fld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629400" y="457200"/>
            <a:ext cx="20574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457200" y="457200"/>
            <a:ext cx="60198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fr-FR" smtClean="0"/>
              <a:t>Cliquez sur l'icône pour ajouter une image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629400" y="1600200"/>
            <a:ext cx="20574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09/10/2013</a:t>
            </a:fld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24" name="Espace réservé de la date 23"/>
          <p:cNvSpPr>
            <a:spLocks noGrp="1"/>
          </p:cNvSpPr>
          <p:nvPr>
            <p:ph type="dt" sz="half" idx="2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AA309A6D-C09C-4548-B29A-6CF363A7E532}" type="datetimeFigureOut">
              <a:rPr lang="fr-FR" smtClean="0"/>
              <a:pPr/>
              <a:t>09/10/2013</a:t>
            </a:fld>
            <a:endParaRPr lang="fr-BE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3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fr-BE"/>
          </a:p>
        </p:txBody>
      </p:sp>
      <p:sp>
        <p:nvSpPr>
          <p:cNvPr id="22" name="Espace réservé du numéro de diapositive 21"/>
          <p:cNvSpPr>
            <a:spLocks noGrp="1"/>
          </p:cNvSpPr>
          <p:nvPr>
            <p:ph type="sldNum" sz="quarter" idx="4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5" name="Espace réservé du titre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05" r:id="rId1"/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</p:sldLayoutIdLst>
  <p:txStyles>
    <p:titleStyle>
      <a:lvl1pPr algn="l" rtl="0" eaLnBrk="1" latinLnBrk="0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Jeux vidéo indépendant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White </a:t>
            </a:r>
            <a:r>
              <a:rPr lang="fr-FR" dirty="0" err="1" smtClean="0"/>
              <a:t>Hole</a:t>
            </a:r>
            <a:endParaRPr lang="fr-F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Les combats</a:t>
            </a:r>
          </a:p>
          <a:p>
            <a:pPr lvl="1"/>
            <a:r>
              <a:rPr lang="fr-FR" dirty="0" smtClean="0"/>
              <a:t>Différents type d’armement</a:t>
            </a:r>
          </a:p>
          <a:p>
            <a:pPr lvl="2"/>
            <a:r>
              <a:rPr lang="fr-FR" dirty="0" smtClean="0"/>
              <a:t>Projectile, Laser, Missiles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Gestion des munitions et rechargement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Gestion des dégâts</a:t>
            </a:r>
          </a:p>
          <a:p>
            <a:pPr lvl="2"/>
            <a:r>
              <a:rPr lang="fr-FR" dirty="0" smtClean="0"/>
              <a:t>Bouclier, Armure, Structure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du jeu</a:t>
            </a:r>
            <a:endParaRPr lang="fr-FR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Combat avec un ennemi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du jeu</a:t>
            </a:r>
            <a:endParaRPr lang="fr-FR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2348880"/>
            <a:ext cx="5071592" cy="3866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Gestion de l’inventaire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du jeu</a:t>
            </a:r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2132856"/>
            <a:ext cx="5396136" cy="411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Mini carte avec plusieurs niveau de zoom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du jeu</a:t>
            </a:r>
            <a:endParaRPr lang="fr-FR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2132856"/>
            <a:ext cx="5452120" cy="415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Les stations</a:t>
            </a:r>
          </a:p>
          <a:p>
            <a:pPr lvl="1"/>
            <a:r>
              <a:rPr lang="fr-FR" dirty="0" smtClean="0"/>
              <a:t>Gestion des banques</a:t>
            </a:r>
          </a:p>
          <a:p>
            <a:pPr lvl="2"/>
            <a:r>
              <a:rPr lang="fr-FR" dirty="0" smtClean="0"/>
              <a:t>Stockage des objets </a:t>
            </a:r>
          </a:p>
          <a:p>
            <a:pPr lvl="2"/>
            <a:endParaRPr lang="fr-FR" dirty="0" smtClean="0"/>
          </a:p>
          <a:p>
            <a:pPr lvl="1"/>
            <a:r>
              <a:rPr lang="fr-FR" dirty="0" smtClean="0"/>
              <a:t>Le marché</a:t>
            </a:r>
          </a:p>
          <a:p>
            <a:pPr lvl="2"/>
            <a:r>
              <a:rPr lang="fr-FR" dirty="0" smtClean="0"/>
              <a:t>Achat / Vente</a:t>
            </a:r>
          </a:p>
          <a:p>
            <a:pPr lvl="2"/>
            <a:r>
              <a:rPr lang="fr-FR" dirty="0" smtClean="0"/>
              <a:t>Evolution des stocks en temps réels</a:t>
            </a:r>
          </a:p>
          <a:p>
            <a:pPr lvl="2"/>
            <a:r>
              <a:rPr lang="fr-FR" dirty="0" smtClean="0"/>
              <a:t>Gestion de l’offre et de la demande (cours évolutifs)</a:t>
            </a:r>
          </a:p>
          <a:p>
            <a:pPr lvl="2"/>
            <a:endParaRPr lang="fr-FR" dirty="0" smtClean="0"/>
          </a:p>
          <a:p>
            <a:pPr lvl="1"/>
            <a:r>
              <a:rPr lang="fr-FR" dirty="0" smtClean="0"/>
              <a:t>Le hangar</a:t>
            </a:r>
          </a:p>
          <a:p>
            <a:pPr lvl="2"/>
            <a:r>
              <a:rPr lang="fr-FR" dirty="0" smtClean="0"/>
              <a:t>Gestion des vaisseaux</a:t>
            </a:r>
          </a:p>
          <a:p>
            <a:pPr lvl="2"/>
            <a:r>
              <a:rPr lang="fr-FR" dirty="0" smtClean="0"/>
              <a:t>Equipements / modifications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du jeu</a:t>
            </a:r>
            <a:endParaRPr lang="fr-FR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Les banques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du jeu</a:t>
            </a:r>
            <a:endParaRPr lang="fr-FR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060848"/>
            <a:ext cx="7920880" cy="4290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 marché (achat)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du jeu</a:t>
            </a:r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060849"/>
            <a:ext cx="7976269" cy="4320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 marché (vente)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du jeu</a:t>
            </a:r>
            <a:endParaRPr lang="fr-F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060848"/>
            <a:ext cx="7976271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 hangar (en cours de développement)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du jeu</a:t>
            </a:r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576" y="2060848"/>
            <a:ext cx="7976271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Présentation technique</a:t>
            </a:r>
            <a:endParaRPr lang="fr-F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Présentation du projet</a:t>
            </a:r>
          </a:p>
          <a:p>
            <a:r>
              <a:rPr lang="fr-FR" dirty="0" smtClean="0"/>
              <a:t>Présentation du jeu</a:t>
            </a:r>
          </a:p>
          <a:p>
            <a:r>
              <a:rPr lang="fr-FR" dirty="0" smtClean="0"/>
              <a:t>Présentation technique</a:t>
            </a:r>
          </a:p>
          <a:p>
            <a:r>
              <a:rPr lang="fr-FR" dirty="0" smtClean="0"/>
              <a:t>Nouvelles fonctionnalités</a:t>
            </a:r>
          </a:p>
          <a:p>
            <a:r>
              <a:rPr lang="fr-FR" dirty="0" smtClean="0"/>
              <a:t>Plannings</a:t>
            </a:r>
          </a:p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Sommaire</a:t>
            </a:r>
            <a:endParaRPr lang="fr-F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Architecture « 3-tiers »</a:t>
            </a:r>
          </a:p>
          <a:p>
            <a:pPr lvl="1"/>
            <a:r>
              <a:rPr lang="fr-FR" dirty="0" smtClean="0"/>
              <a:t>Base de donnée</a:t>
            </a:r>
          </a:p>
          <a:p>
            <a:pPr lvl="2"/>
            <a:r>
              <a:rPr lang="fr-FR" dirty="0" smtClean="0"/>
              <a:t>MySQL</a:t>
            </a:r>
          </a:p>
          <a:p>
            <a:pPr lvl="2"/>
            <a:endParaRPr lang="fr-FR" dirty="0" smtClean="0"/>
          </a:p>
          <a:p>
            <a:pPr lvl="1"/>
            <a:r>
              <a:rPr lang="fr-FR" dirty="0" smtClean="0"/>
              <a:t>Serveur web</a:t>
            </a:r>
          </a:p>
          <a:p>
            <a:pPr lvl="2"/>
            <a:r>
              <a:rPr lang="fr-FR" dirty="0" smtClean="0"/>
              <a:t>Java Enterprise Edition</a:t>
            </a:r>
          </a:p>
          <a:p>
            <a:pPr lvl="2"/>
            <a:r>
              <a:rPr lang="fr-FR" dirty="0" smtClean="0"/>
              <a:t>Web Service REST</a:t>
            </a:r>
          </a:p>
          <a:p>
            <a:pPr lvl="2"/>
            <a:endParaRPr lang="fr-FR" dirty="0" smtClean="0"/>
          </a:p>
          <a:p>
            <a:pPr lvl="1"/>
            <a:r>
              <a:rPr lang="fr-FR" dirty="0" smtClean="0"/>
              <a:t>Client lourd</a:t>
            </a:r>
          </a:p>
          <a:p>
            <a:pPr lvl="2"/>
            <a:r>
              <a:rPr lang="fr-FR" dirty="0" smtClean="0"/>
              <a:t>C++</a:t>
            </a:r>
          </a:p>
          <a:p>
            <a:pPr lvl="2"/>
            <a:r>
              <a:rPr lang="fr-FR" dirty="0" smtClean="0"/>
              <a:t>SFML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Présentation technique</a:t>
            </a:r>
            <a:endParaRPr lang="fr-FR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à coins arrondis 26"/>
          <p:cNvSpPr/>
          <p:nvPr/>
        </p:nvSpPr>
        <p:spPr>
          <a:xfrm>
            <a:off x="5652120" y="5373216"/>
            <a:ext cx="3168352" cy="129614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 smtClean="0"/>
          </a:p>
          <a:p>
            <a:pPr algn="ctr"/>
            <a:endParaRPr lang="fr-FR" dirty="0" smtClean="0"/>
          </a:p>
          <a:p>
            <a:pPr algn="ctr"/>
            <a:endParaRPr lang="fr-FR" dirty="0" smtClean="0"/>
          </a:p>
          <a:p>
            <a:pPr algn="ctr"/>
            <a:r>
              <a:rPr lang="fr-FR" dirty="0" smtClean="0"/>
              <a:t>Client C++ (Jeu)</a:t>
            </a:r>
            <a:endParaRPr lang="fr-FR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395536" y="1340768"/>
            <a:ext cx="6480720" cy="345638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55576" y="1772816"/>
            <a:ext cx="1944216" cy="23762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 smtClean="0"/>
          </a:p>
          <a:p>
            <a:pPr algn="ctr"/>
            <a:endParaRPr lang="fr-FR" dirty="0" smtClean="0"/>
          </a:p>
          <a:p>
            <a:pPr algn="ctr"/>
            <a:endParaRPr lang="fr-FR" dirty="0" smtClean="0"/>
          </a:p>
          <a:p>
            <a:pPr algn="ctr"/>
            <a:r>
              <a:rPr lang="fr-FR" dirty="0" smtClean="0"/>
              <a:t>Base de donnée</a:t>
            </a:r>
            <a:endParaRPr lang="fr-FR" dirty="0"/>
          </a:p>
        </p:txBody>
      </p:sp>
      <p:pic>
        <p:nvPicPr>
          <p:cNvPr id="4" name="Picture 2" descr="http://glenn-packer.net/Content/Images/database-developer-Eastbourne-Brighton-Sussex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2132856"/>
            <a:ext cx="992740" cy="1098351"/>
          </a:xfrm>
          <a:prstGeom prst="rect">
            <a:avLst/>
          </a:prstGeom>
          <a:noFill/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technique</a:t>
            </a:r>
            <a:endParaRPr lang="fr-FR" dirty="0"/>
          </a:p>
        </p:txBody>
      </p:sp>
      <p:pic>
        <p:nvPicPr>
          <p:cNvPr id="1028" name="Picture 4" descr="http://3.bp.blogspot.com/-0p84mT5SdS8/UO0R1xgpuPI/AAAAAAAAAZQ/IB7ak4Cb59o/s1600/mysql-logo-1%5B1%5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645024"/>
            <a:ext cx="825122" cy="426905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3563888" y="1484784"/>
            <a:ext cx="2805373" cy="144016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 smtClean="0"/>
          </a:p>
          <a:p>
            <a:pPr algn="ctr"/>
            <a:endParaRPr lang="fr-FR" dirty="0" smtClean="0"/>
          </a:p>
          <a:p>
            <a:pPr algn="ctr"/>
            <a:endParaRPr lang="fr-FR" dirty="0" smtClean="0"/>
          </a:p>
          <a:p>
            <a:pPr algn="ctr"/>
            <a:r>
              <a:rPr lang="fr-FR" dirty="0" smtClean="0"/>
              <a:t>Site Web</a:t>
            </a:r>
          </a:p>
          <a:p>
            <a:pPr algn="ctr"/>
            <a:r>
              <a:rPr lang="fr-FR" dirty="0" smtClean="0"/>
              <a:t>Java Enterprise Edition</a:t>
            </a:r>
            <a:endParaRPr lang="fr-FR" dirty="0"/>
          </a:p>
        </p:txBody>
      </p:sp>
      <p:pic>
        <p:nvPicPr>
          <p:cNvPr id="1030" name="Picture 6" descr="http://projetdimages.com/wp-content/uploads/2012/04/Site-Interne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1556792"/>
            <a:ext cx="731836" cy="731836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3563888" y="3212976"/>
            <a:ext cx="2805373" cy="140768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 smtClean="0"/>
          </a:p>
          <a:p>
            <a:pPr algn="ctr"/>
            <a:endParaRPr lang="fr-FR" dirty="0" smtClean="0"/>
          </a:p>
          <a:p>
            <a:pPr algn="ctr"/>
            <a:endParaRPr lang="fr-FR" dirty="0" smtClean="0"/>
          </a:p>
          <a:p>
            <a:pPr algn="ctr"/>
            <a:r>
              <a:rPr lang="fr-FR" dirty="0" smtClean="0"/>
              <a:t>Web Service</a:t>
            </a:r>
          </a:p>
          <a:p>
            <a:pPr algn="ctr"/>
            <a:r>
              <a:rPr lang="fr-FR" dirty="0" smtClean="0"/>
              <a:t>REST</a:t>
            </a:r>
            <a:endParaRPr lang="fr-FR" dirty="0"/>
          </a:p>
        </p:txBody>
      </p:sp>
      <p:pic>
        <p:nvPicPr>
          <p:cNvPr id="1032" name="Picture 8" descr="http://avatar.identi.ca/3064-96-2009052807400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4008" y="3356992"/>
            <a:ext cx="670850" cy="670851"/>
          </a:xfrm>
          <a:prstGeom prst="rect">
            <a:avLst/>
          </a:prstGeom>
          <a:noFill/>
        </p:spPr>
      </p:pic>
      <p:cxnSp>
        <p:nvCxnSpPr>
          <p:cNvPr id="18" name="Connecteur droit avec flèche 17"/>
          <p:cNvCxnSpPr>
            <a:stCxn id="15" idx="1"/>
            <a:endCxn id="12" idx="3"/>
          </p:cNvCxnSpPr>
          <p:nvPr/>
        </p:nvCxnSpPr>
        <p:spPr>
          <a:xfrm flipH="1" flipV="1">
            <a:off x="2699792" y="2960948"/>
            <a:ext cx="864096" cy="955871"/>
          </a:xfrm>
          <a:prstGeom prst="straightConnector1">
            <a:avLst/>
          </a:prstGeom>
          <a:ln w="63500">
            <a:solidFill>
              <a:schemeClr val="tx1">
                <a:alpha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stCxn id="13" idx="1"/>
            <a:endCxn id="12" idx="3"/>
          </p:cNvCxnSpPr>
          <p:nvPr/>
        </p:nvCxnSpPr>
        <p:spPr>
          <a:xfrm flipH="1">
            <a:off x="2699792" y="2204864"/>
            <a:ext cx="864096" cy="756084"/>
          </a:xfrm>
          <a:prstGeom prst="straightConnector1">
            <a:avLst/>
          </a:prstGeom>
          <a:ln w="63500">
            <a:solidFill>
              <a:schemeClr val="tx1">
                <a:alpha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http://findicons.com/files/icons/1728/still_life/48/gnome_fs_client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40152" y="5589240"/>
            <a:ext cx="457200" cy="457200"/>
          </a:xfrm>
          <a:prstGeom prst="rect">
            <a:avLst/>
          </a:prstGeom>
          <a:noFill/>
        </p:spPr>
      </p:pic>
      <p:pic>
        <p:nvPicPr>
          <p:cNvPr id="1036" name="Picture 12" descr="http://findicons.com/files/icons/1728/still_life/48/gnome_fs_client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60232" y="5589240"/>
            <a:ext cx="457200" cy="457200"/>
          </a:xfrm>
          <a:prstGeom prst="rect">
            <a:avLst/>
          </a:prstGeom>
          <a:noFill/>
        </p:spPr>
      </p:pic>
      <p:pic>
        <p:nvPicPr>
          <p:cNvPr id="25" name="Picture 12" descr="http://findicons.com/files/icons/1728/still_life/48/gnome_fs_client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80312" y="5589240"/>
            <a:ext cx="457200" cy="457200"/>
          </a:xfrm>
          <a:prstGeom prst="rect">
            <a:avLst/>
          </a:prstGeom>
          <a:noFill/>
        </p:spPr>
      </p:pic>
      <p:pic>
        <p:nvPicPr>
          <p:cNvPr id="26" name="Picture 12" descr="http://findicons.com/files/icons/1728/still_life/48/gnome_fs_client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100392" y="5589240"/>
            <a:ext cx="457200" cy="457200"/>
          </a:xfrm>
          <a:prstGeom prst="rect">
            <a:avLst/>
          </a:prstGeom>
          <a:noFill/>
        </p:spPr>
      </p:pic>
      <p:cxnSp>
        <p:nvCxnSpPr>
          <p:cNvPr id="48" name="Forme 47"/>
          <p:cNvCxnSpPr>
            <a:stCxn id="27" idx="0"/>
            <a:endCxn id="15" idx="3"/>
          </p:cNvCxnSpPr>
          <p:nvPr/>
        </p:nvCxnSpPr>
        <p:spPr>
          <a:xfrm rot="16200000" flipV="1">
            <a:off x="6074581" y="4211500"/>
            <a:ext cx="1456397" cy="867035"/>
          </a:xfrm>
          <a:prstGeom prst="bentConnector2">
            <a:avLst/>
          </a:prstGeom>
          <a:ln w="63500">
            <a:solidFill>
              <a:schemeClr val="tx1">
                <a:alpha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Connexion obligatoire</a:t>
            </a:r>
          </a:p>
          <a:p>
            <a:pPr lvl="1"/>
            <a:r>
              <a:rPr lang="fr-FR" dirty="0" smtClean="0"/>
              <a:t>Via authentification</a:t>
            </a:r>
          </a:p>
          <a:p>
            <a:pPr lvl="1"/>
            <a:r>
              <a:rPr lang="fr-FR" dirty="0" smtClean="0"/>
              <a:t>Sauvegarde en ligne automatique (</a:t>
            </a:r>
            <a:r>
              <a:rPr lang="fr-FR" dirty="0" err="1" smtClean="0"/>
              <a:t>cloud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Personnages disponibles partout dans le monde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Client </a:t>
            </a:r>
          </a:p>
          <a:p>
            <a:pPr lvl="1"/>
            <a:r>
              <a:rPr lang="fr-FR" dirty="0" smtClean="0"/>
              <a:t>Technologies: C++ et bibliothèque SFML</a:t>
            </a:r>
          </a:p>
          <a:p>
            <a:pPr lvl="1"/>
            <a:r>
              <a:rPr lang="fr-FR" dirty="0" smtClean="0"/>
              <a:t>Pas de Framework haut niveau</a:t>
            </a:r>
          </a:p>
          <a:p>
            <a:pPr lvl="1"/>
            <a:r>
              <a:rPr lang="fr-FR" dirty="0" smtClean="0"/>
              <a:t>Moteur Graphique, Physique et UI développé maison</a:t>
            </a:r>
          </a:p>
          <a:p>
            <a:pPr lvl="1"/>
            <a:endParaRPr lang="fr-FR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technique</a:t>
            </a:r>
            <a:endParaRPr lang="fr-FR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Moteur Graphique</a:t>
            </a:r>
          </a:p>
          <a:p>
            <a:pPr lvl="1"/>
            <a:r>
              <a:rPr lang="fr-FR" dirty="0" smtClean="0"/>
              <a:t>Gestion des </a:t>
            </a:r>
            <a:r>
              <a:rPr lang="fr-FR" dirty="0" err="1" smtClean="0"/>
              <a:t>Sprites</a:t>
            </a:r>
            <a:r>
              <a:rPr lang="fr-FR" dirty="0" smtClean="0"/>
              <a:t> et Textures</a:t>
            </a:r>
          </a:p>
          <a:p>
            <a:pPr lvl="1"/>
            <a:r>
              <a:rPr lang="fr-FR" dirty="0" smtClean="0"/>
              <a:t>Gestion transformation</a:t>
            </a:r>
          </a:p>
          <a:p>
            <a:pPr lvl="2"/>
            <a:r>
              <a:rPr lang="fr-FR" dirty="0" smtClean="0"/>
              <a:t>Rotation, translation, zoom…</a:t>
            </a:r>
          </a:p>
          <a:p>
            <a:pPr lvl="1"/>
            <a:r>
              <a:rPr lang="fr-FR" dirty="0" smtClean="0"/>
              <a:t>Affichage des entités</a:t>
            </a:r>
          </a:p>
          <a:p>
            <a:pPr lvl="2"/>
            <a:endParaRPr lang="fr-FR" dirty="0" smtClean="0"/>
          </a:p>
          <a:p>
            <a:r>
              <a:rPr lang="fr-FR" dirty="0" smtClean="0"/>
              <a:t>Moteur Physique</a:t>
            </a:r>
          </a:p>
          <a:p>
            <a:pPr lvl="1"/>
            <a:r>
              <a:rPr lang="fr-FR" dirty="0" smtClean="0"/>
              <a:t>Gestion simple de la physique</a:t>
            </a:r>
          </a:p>
          <a:p>
            <a:pPr lvl="2"/>
            <a:r>
              <a:rPr lang="fr-FR" dirty="0" smtClean="0"/>
              <a:t>Déplacement, calcule de trajectoire</a:t>
            </a:r>
          </a:p>
          <a:p>
            <a:pPr lvl="2"/>
            <a:r>
              <a:rPr lang="fr-FR" dirty="0" smtClean="0"/>
              <a:t>Différente perspective (simulation de profondeur)</a:t>
            </a:r>
          </a:p>
          <a:p>
            <a:pPr lvl="2"/>
            <a:endParaRPr lang="fr-FR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technique</a:t>
            </a:r>
            <a:endParaRPr lang="fr-FR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Librairie </a:t>
            </a:r>
            <a:r>
              <a:rPr lang="fr-FR" dirty="0" err="1" smtClean="0"/>
              <a:t>mks</a:t>
            </a:r>
            <a:r>
              <a:rPr lang="fr-FR" dirty="0" smtClean="0"/>
              <a:t> (</a:t>
            </a:r>
            <a:r>
              <a:rPr lang="fr-FR" dirty="0" err="1" smtClean="0"/>
              <a:t>makaki</a:t>
            </a:r>
            <a:r>
              <a:rPr lang="fr-FR" dirty="0" smtClean="0"/>
              <a:t> studio)</a:t>
            </a:r>
          </a:p>
          <a:p>
            <a:pPr lvl="1"/>
            <a:r>
              <a:rPr lang="fr-FR" dirty="0" smtClean="0"/>
              <a:t>Librairie maison </a:t>
            </a:r>
          </a:p>
          <a:p>
            <a:pPr lvl="1"/>
            <a:r>
              <a:rPr lang="fr-FR" dirty="0" smtClean="0"/>
              <a:t>Différents modules</a:t>
            </a:r>
          </a:p>
          <a:p>
            <a:pPr lvl="2"/>
            <a:r>
              <a:rPr lang="fr-FR" dirty="0" smtClean="0"/>
              <a:t>UI (User Interface)</a:t>
            </a:r>
          </a:p>
          <a:p>
            <a:pPr lvl="2"/>
            <a:r>
              <a:rPr lang="fr-FR" dirty="0" err="1" smtClean="0"/>
              <a:t>Engine</a:t>
            </a:r>
            <a:endParaRPr lang="fr-FR" dirty="0" smtClean="0"/>
          </a:p>
          <a:p>
            <a:pPr lvl="2"/>
            <a:r>
              <a:rPr lang="fr-FR" dirty="0" smtClean="0"/>
              <a:t>Resource</a:t>
            </a:r>
          </a:p>
          <a:p>
            <a:pPr lvl="2"/>
            <a:r>
              <a:rPr lang="fr-FR" dirty="0" smtClean="0"/>
              <a:t>Tools</a:t>
            </a:r>
          </a:p>
          <a:p>
            <a:pPr lvl="2"/>
            <a:endParaRPr lang="fr-FR" dirty="0" smtClean="0"/>
          </a:p>
          <a:p>
            <a:pPr lvl="1">
              <a:buNone/>
            </a:pPr>
            <a:endParaRPr lang="fr-FR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technique</a:t>
            </a:r>
            <a:endParaRPr lang="fr-FR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Module UI</a:t>
            </a:r>
          </a:p>
          <a:p>
            <a:pPr lvl="1"/>
            <a:r>
              <a:rPr lang="fr-FR" dirty="0" smtClean="0"/>
              <a:t>Bouton</a:t>
            </a:r>
          </a:p>
          <a:p>
            <a:pPr lvl="1"/>
            <a:r>
              <a:rPr lang="fr-FR" dirty="0" err="1" smtClean="0"/>
              <a:t>Textbox</a:t>
            </a:r>
            <a:r>
              <a:rPr lang="fr-FR" dirty="0" smtClean="0"/>
              <a:t> / </a:t>
            </a:r>
            <a:r>
              <a:rPr lang="fr-FR" dirty="0" err="1" smtClean="0"/>
              <a:t>Textarea</a:t>
            </a:r>
            <a:r>
              <a:rPr lang="fr-FR" dirty="0" smtClean="0"/>
              <a:t> (multi-ligne)</a:t>
            </a:r>
          </a:p>
          <a:p>
            <a:pPr lvl="1"/>
            <a:r>
              <a:rPr lang="fr-FR" dirty="0" err="1" smtClean="0"/>
              <a:t>Textfield</a:t>
            </a:r>
            <a:endParaRPr lang="fr-FR" dirty="0" smtClean="0"/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err="1" smtClean="0"/>
              <a:t>Combobox</a:t>
            </a:r>
            <a:endParaRPr lang="fr-FR" dirty="0" smtClean="0"/>
          </a:p>
          <a:p>
            <a:pPr lvl="1"/>
            <a:r>
              <a:rPr lang="fr-FR" dirty="0" err="1" smtClean="0"/>
              <a:t>Fieldset</a:t>
            </a:r>
            <a:endParaRPr lang="fr-FR" dirty="0" smtClean="0"/>
          </a:p>
          <a:p>
            <a:pPr lvl="1"/>
            <a:r>
              <a:rPr lang="fr-FR" dirty="0" smtClean="0"/>
              <a:t>Image / </a:t>
            </a:r>
            <a:r>
              <a:rPr lang="fr-FR" dirty="0" err="1" smtClean="0"/>
              <a:t>Gif</a:t>
            </a:r>
            <a:endParaRPr lang="fr-FR" dirty="0" smtClean="0"/>
          </a:p>
          <a:p>
            <a:pPr lvl="1"/>
            <a:r>
              <a:rPr lang="fr-FR" dirty="0" err="1" smtClean="0"/>
              <a:t>Progressbar</a:t>
            </a:r>
            <a:endParaRPr lang="fr-FR" dirty="0" smtClean="0"/>
          </a:p>
          <a:p>
            <a:pPr lvl="1"/>
            <a:r>
              <a:rPr lang="fr-FR" dirty="0" err="1" smtClean="0"/>
              <a:t>Scrollbar</a:t>
            </a:r>
            <a:endParaRPr lang="fr-FR" dirty="0" smtClean="0"/>
          </a:p>
          <a:p>
            <a:pPr lvl="1"/>
            <a:r>
              <a:rPr lang="fr-FR" dirty="0" err="1" smtClean="0"/>
              <a:t>Tree</a:t>
            </a:r>
            <a:endParaRPr lang="fr-FR" dirty="0" smtClean="0"/>
          </a:p>
          <a:p>
            <a:pPr lvl="1"/>
            <a:r>
              <a:rPr lang="fr-FR" dirty="0" err="1" smtClean="0"/>
              <a:t>Popup</a:t>
            </a:r>
            <a:endParaRPr lang="fr-FR" dirty="0" smtClean="0"/>
          </a:p>
          <a:p>
            <a:pPr lvl="1"/>
            <a:r>
              <a:rPr lang="fr-FR" dirty="0" err="1" smtClean="0"/>
              <a:t>Window</a:t>
            </a:r>
            <a:endParaRPr lang="fr-FR" dirty="0" smtClean="0"/>
          </a:p>
          <a:p>
            <a:pPr lvl="1"/>
            <a:endParaRPr lang="fr-FR" dirty="0" smtClean="0"/>
          </a:p>
          <a:p>
            <a:endParaRPr lang="fr-FR" dirty="0" smtClean="0"/>
          </a:p>
          <a:p>
            <a:pPr lvl="2"/>
            <a:endParaRPr lang="fr-FR" dirty="0" smtClean="0"/>
          </a:p>
          <a:p>
            <a:pPr lvl="1">
              <a:buNone/>
            </a:pPr>
            <a:endParaRPr lang="fr-FR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technique</a:t>
            </a:r>
            <a:endParaRPr lang="fr-FR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Module </a:t>
            </a:r>
            <a:r>
              <a:rPr lang="fr-FR" dirty="0" err="1" smtClean="0"/>
              <a:t>Engine</a:t>
            </a:r>
            <a:endParaRPr lang="fr-FR" dirty="0" smtClean="0"/>
          </a:p>
          <a:p>
            <a:pPr lvl="1"/>
            <a:r>
              <a:rPr lang="fr-FR" dirty="0" err="1" smtClean="0"/>
              <a:t>Clock</a:t>
            </a:r>
            <a:r>
              <a:rPr lang="fr-FR" dirty="0" smtClean="0"/>
              <a:t> manager (gestion du temps)</a:t>
            </a:r>
          </a:p>
          <a:p>
            <a:pPr lvl="1"/>
            <a:r>
              <a:rPr lang="fr-FR" dirty="0" smtClean="0"/>
              <a:t>Event manager (gestion des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dirty="0" err="1" smtClean="0"/>
              <a:t>Sprite</a:t>
            </a:r>
            <a:r>
              <a:rPr lang="fr-FR" dirty="0" smtClean="0"/>
              <a:t> manager (gestion des </a:t>
            </a:r>
            <a:r>
              <a:rPr lang="fr-FR" dirty="0" err="1" smtClean="0"/>
              <a:t>sprites</a:t>
            </a:r>
            <a:r>
              <a:rPr lang="fr-FR" dirty="0" smtClean="0"/>
              <a:t>, découpage)</a:t>
            </a:r>
          </a:p>
          <a:p>
            <a:pPr lvl="1"/>
            <a:endParaRPr lang="fr-FR" dirty="0" smtClean="0"/>
          </a:p>
          <a:p>
            <a:pPr lvl="2"/>
            <a:endParaRPr lang="fr-FR" dirty="0" smtClean="0"/>
          </a:p>
          <a:p>
            <a:pPr lvl="1">
              <a:buNone/>
            </a:pPr>
            <a:endParaRPr lang="fr-FR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technique</a:t>
            </a:r>
            <a:endParaRPr lang="fr-FR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Module Resource</a:t>
            </a:r>
          </a:p>
          <a:p>
            <a:pPr lvl="1"/>
            <a:r>
              <a:rPr lang="fr-FR" dirty="0" smtClean="0"/>
              <a:t>Options</a:t>
            </a:r>
          </a:p>
          <a:p>
            <a:pPr lvl="1"/>
            <a:r>
              <a:rPr lang="fr-FR" dirty="0" smtClean="0"/>
              <a:t>Internationalisation</a:t>
            </a:r>
          </a:p>
          <a:p>
            <a:pPr lvl="1"/>
            <a:r>
              <a:rPr lang="fr-FR" dirty="0" smtClean="0"/>
              <a:t>Network (gestion réseau)</a:t>
            </a:r>
          </a:p>
          <a:p>
            <a:pPr lvl="1"/>
            <a:endParaRPr lang="fr-FR" dirty="0" smtClean="0"/>
          </a:p>
          <a:p>
            <a:pPr lvl="2"/>
            <a:endParaRPr lang="fr-FR" dirty="0" smtClean="0"/>
          </a:p>
          <a:p>
            <a:pPr lvl="1">
              <a:buNone/>
            </a:pPr>
            <a:endParaRPr lang="fr-FR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technique</a:t>
            </a:r>
            <a:endParaRPr lang="fr-FR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Module Tools (boite à outils)</a:t>
            </a:r>
          </a:p>
          <a:p>
            <a:pPr lvl="1"/>
            <a:r>
              <a:rPr lang="fr-FR" dirty="0" smtClean="0"/>
              <a:t>Fonction </a:t>
            </a:r>
            <a:r>
              <a:rPr lang="fr-FR" dirty="0" err="1" smtClean="0"/>
              <a:t>random</a:t>
            </a:r>
            <a:endParaRPr lang="fr-FR" dirty="0" smtClean="0"/>
          </a:p>
          <a:p>
            <a:pPr lvl="1"/>
            <a:r>
              <a:rPr lang="fr-FR" dirty="0" smtClean="0"/>
              <a:t>Fonction mathématiques</a:t>
            </a:r>
          </a:p>
          <a:p>
            <a:pPr lvl="1"/>
            <a:r>
              <a:rPr lang="fr-FR" dirty="0" smtClean="0"/>
              <a:t>Fonction génération</a:t>
            </a:r>
          </a:p>
          <a:p>
            <a:pPr lvl="1"/>
            <a:r>
              <a:rPr lang="fr-FR" dirty="0" smtClean="0"/>
              <a:t>Fonction manipulation chaine de caractère</a:t>
            </a:r>
          </a:p>
          <a:p>
            <a:pPr lvl="1"/>
            <a:r>
              <a:rPr lang="fr-FR" dirty="0" smtClean="0"/>
              <a:t>Fonction formatage</a:t>
            </a:r>
          </a:p>
          <a:p>
            <a:pPr lvl="1"/>
            <a:r>
              <a:rPr lang="fr-FR" dirty="0" smtClean="0"/>
              <a:t>Fonction sécurité</a:t>
            </a:r>
          </a:p>
          <a:p>
            <a:pPr lvl="1"/>
            <a:r>
              <a:rPr lang="fr-FR" dirty="0" smtClean="0"/>
              <a:t>Fonction manipulation fichier</a:t>
            </a:r>
          </a:p>
          <a:p>
            <a:pPr lvl="1"/>
            <a:endParaRPr lang="fr-FR" dirty="0" smtClean="0"/>
          </a:p>
          <a:p>
            <a:pPr lvl="2"/>
            <a:endParaRPr lang="fr-FR" dirty="0" smtClean="0"/>
          </a:p>
          <a:p>
            <a:pPr lvl="1">
              <a:buNone/>
            </a:pPr>
            <a:endParaRPr lang="fr-FR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technique</a:t>
            </a:r>
            <a:endParaRPr lang="fr-FR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Nouvelle fonctionnalité</a:t>
            </a:r>
            <a:endParaRPr lang="fr-F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Présentation du projet</a:t>
            </a:r>
            <a:endParaRPr lang="fr-FR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Refonte du moteur du jeu</a:t>
            </a:r>
          </a:p>
          <a:p>
            <a:pPr lvl="1"/>
            <a:r>
              <a:rPr lang="fr-FR" dirty="0" smtClean="0"/>
              <a:t>Résolution de bugs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Optimisation</a:t>
            </a:r>
          </a:p>
          <a:p>
            <a:pPr lvl="2"/>
            <a:r>
              <a:rPr lang="fr-FR" dirty="0" smtClean="0"/>
              <a:t>Gain signification du frame rate (image par seconde)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Factorisation</a:t>
            </a:r>
          </a:p>
          <a:p>
            <a:pPr lvl="2"/>
            <a:r>
              <a:rPr lang="fr-FR" dirty="0" smtClean="0"/>
              <a:t>Plus facile à utiliser et à modifier</a:t>
            </a:r>
          </a:p>
          <a:p>
            <a:pPr lvl="2"/>
            <a:endParaRPr lang="fr-FR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Refonte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Refonte graphisme</a:t>
            </a:r>
          </a:p>
          <a:p>
            <a:pPr lvl="1"/>
            <a:r>
              <a:rPr lang="fr-FR" dirty="0" smtClean="0"/>
              <a:t>Récupération des ressources sur internet</a:t>
            </a:r>
          </a:p>
          <a:p>
            <a:pPr lvl="2"/>
            <a:r>
              <a:rPr lang="fr-FR" dirty="0" smtClean="0"/>
              <a:t>Certaines libre de droit</a:t>
            </a:r>
          </a:p>
          <a:p>
            <a:pPr lvl="2"/>
            <a:r>
              <a:rPr lang="fr-FR" dirty="0" smtClean="0"/>
              <a:t>D’autre avec copyright</a:t>
            </a:r>
          </a:p>
          <a:p>
            <a:pPr lvl="2"/>
            <a:endParaRPr lang="fr-FR" dirty="0" smtClean="0"/>
          </a:p>
          <a:p>
            <a:pPr lvl="1"/>
            <a:r>
              <a:rPr lang="fr-FR" dirty="0" smtClean="0"/>
              <a:t>Usage en interne </a:t>
            </a:r>
          </a:p>
          <a:p>
            <a:pPr lvl="2"/>
            <a:r>
              <a:rPr lang="fr-FR" dirty="0" smtClean="0"/>
              <a:t>Maquette / démonstration</a:t>
            </a:r>
          </a:p>
          <a:p>
            <a:pPr lvl="2"/>
            <a:endParaRPr lang="fr-FR" dirty="0" smtClean="0"/>
          </a:p>
          <a:p>
            <a:pPr lvl="1"/>
            <a:r>
              <a:rPr lang="fr-FR" dirty="0" smtClean="0"/>
              <a:t>Nécessité de faire appel à un graphiste</a:t>
            </a:r>
          </a:p>
          <a:p>
            <a:pPr lvl="2"/>
            <a:endParaRPr lang="fr-FR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Refonte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Refonte animations / effets</a:t>
            </a:r>
          </a:p>
          <a:p>
            <a:pPr lvl="1"/>
            <a:r>
              <a:rPr lang="fr-FR" dirty="0" smtClean="0"/>
              <a:t>Ajout d’animation et d’effet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Rend le monde plus vivant, plus réaliste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Exemple</a:t>
            </a:r>
          </a:p>
          <a:p>
            <a:pPr lvl="2"/>
            <a:r>
              <a:rPr lang="fr-FR" dirty="0" smtClean="0"/>
              <a:t>Balancement des objets</a:t>
            </a:r>
          </a:p>
          <a:p>
            <a:pPr lvl="2"/>
            <a:r>
              <a:rPr lang="fr-FR" dirty="0" smtClean="0"/>
              <a:t>Trainé de fumé des réacteurs</a:t>
            </a:r>
          </a:p>
          <a:p>
            <a:pPr lvl="2"/>
            <a:r>
              <a:rPr lang="fr-FR" dirty="0" smtClean="0"/>
              <a:t>Tourelles / lumières / radars</a:t>
            </a:r>
          </a:p>
          <a:p>
            <a:pPr lvl="2"/>
            <a:r>
              <a:rPr lang="fr-FR" dirty="0" smtClean="0"/>
              <a:t>Armes / Projectiles</a:t>
            </a:r>
          </a:p>
          <a:p>
            <a:pPr lvl="2"/>
            <a:endParaRPr lang="fr-FR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Refonte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Les stations</a:t>
            </a:r>
          </a:p>
          <a:p>
            <a:pPr lvl="1"/>
            <a:r>
              <a:rPr lang="fr-FR" dirty="0" smtClean="0"/>
              <a:t>Dock / </a:t>
            </a:r>
            <a:r>
              <a:rPr lang="fr-FR" dirty="0" err="1" smtClean="0"/>
              <a:t>undock</a:t>
            </a:r>
            <a:r>
              <a:rPr lang="fr-FR" dirty="0" smtClean="0"/>
              <a:t> 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Différents modules</a:t>
            </a:r>
          </a:p>
          <a:p>
            <a:pPr lvl="2"/>
            <a:r>
              <a:rPr lang="fr-FR" dirty="0" smtClean="0"/>
              <a:t>Banques</a:t>
            </a:r>
          </a:p>
          <a:p>
            <a:pPr lvl="2"/>
            <a:r>
              <a:rPr lang="fr-FR" dirty="0" smtClean="0"/>
              <a:t>Marché</a:t>
            </a:r>
          </a:p>
          <a:p>
            <a:pPr lvl="2"/>
            <a:r>
              <a:rPr lang="fr-FR" dirty="0" smtClean="0"/>
              <a:t>Hangar</a:t>
            </a:r>
          </a:p>
          <a:p>
            <a:pPr lvl="2"/>
            <a:r>
              <a:rPr lang="fr-FR" dirty="0" err="1" smtClean="0"/>
              <a:t>Craft</a:t>
            </a:r>
            <a:endParaRPr lang="fr-FR" dirty="0" smtClean="0"/>
          </a:p>
          <a:p>
            <a:pPr lvl="2"/>
            <a:endParaRPr lang="fr-FR" dirty="0" smtClean="0"/>
          </a:p>
          <a:p>
            <a:pPr lvl="1"/>
            <a:endParaRPr lang="fr-FR" dirty="0" smtClean="0"/>
          </a:p>
          <a:p>
            <a:pPr lvl="2"/>
            <a:endParaRPr lang="fr-FR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Implémentation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Marché</a:t>
            </a:r>
          </a:p>
          <a:p>
            <a:pPr lvl="1"/>
            <a:r>
              <a:rPr lang="fr-FR" dirty="0" smtClean="0"/>
              <a:t>Achat et vente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Gestion des stocks par station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Evolution des stocks en temps réel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Gestion de l’offre et la demande (prix évoluent)</a:t>
            </a:r>
          </a:p>
          <a:p>
            <a:pPr lvl="2"/>
            <a:endParaRPr lang="fr-FR" dirty="0" smtClean="0"/>
          </a:p>
          <a:p>
            <a:pPr lvl="1"/>
            <a:endParaRPr lang="fr-FR" dirty="0" smtClean="0"/>
          </a:p>
          <a:p>
            <a:pPr lvl="2"/>
            <a:endParaRPr lang="fr-FR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Implémentation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Hangar</a:t>
            </a:r>
          </a:p>
          <a:p>
            <a:pPr lvl="1"/>
            <a:r>
              <a:rPr lang="fr-FR" dirty="0" smtClean="0"/>
              <a:t>Gestion de sa flotte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Modifications des vaisseaux</a:t>
            </a:r>
          </a:p>
          <a:p>
            <a:pPr lvl="2"/>
            <a:r>
              <a:rPr lang="fr-FR" dirty="0" smtClean="0"/>
              <a:t>Armement</a:t>
            </a:r>
          </a:p>
          <a:p>
            <a:pPr lvl="2"/>
            <a:r>
              <a:rPr lang="fr-FR" dirty="0" smtClean="0"/>
              <a:t>Equipement</a:t>
            </a:r>
          </a:p>
          <a:p>
            <a:pPr lvl="2"/>
            <a:r>
              <a:rPr lang="fr-FR" dirty="0" smtClean="0"/>
              <a:t>Evolution</a:t>
            </a:r>
          </a:p>
          <a:p>
            <a:pPr lvl="2"/>
            <a:endParaRPr lang="fr-FR" dirty="0" smtClean="0"/>
          </a:p>
          <a:p>
            <a:pPr lvl="1"/>
            <a:r>
              <a:rPr lang="fr-FR" dirty="0" smtClean="0"/>
              <a:t>Accès aux statistiques du vaisseaux</a:t>
            </a:r>
          </a:p>
          <a:p>
            <a:pPr lvl="2"/>
            <a:endParaRPr lang="fr-FR" dirty="0" smtClean="0"/>
          </a:p>
          <a:p>
            <a:pPr lvl="1"/>
            <a:endParaRPr lang="fr-FR" dirty="0" smtClean="0"/>
          </a:p>
          <a:p>
            <a:pPr lvl="2"/>
            <a:endParaRPr lang="fr-FR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Implémentation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Autres</a:t>
            </a:r>
          </a:p>
          <a:p>
            <a:pPr lvl="1"/>
            <a:r>
              <a:rPr lang="fr-FR" dirty="0" smtClean="0"/>
              <a:t>Expérience et niveau</a:t>
            </a:r>
          </a:p>
          <a:p>
            <a:pPr lvl="2"/>
            <a:r>
              <a:rPr lang="fr-FR" dirty="0" smtClean="0"/>
              <a:t>Personnage</a:t>
            </a:r>
          </a:p>
          <a:p>
            <a:pPr lvl="2"/>
            <a:r>
              <a:rPr lang="fr-FR" dirty="0" smtClean="0"/>
              <a:t>Vaisseaux</a:t>
            </a:r>
          </a:p>
          <a:p>
            <a:pPr lvl="2"/>
            <a:endParaRPr lang="fr-FR" dirty="0" smtClean="0"/>
          </a:p>
          <a:p>
            <a:pPr lvl="1"/>
            <a:r>
              <a:rPr lang="fr-FR" dirty="0" smtClean="0"/>
              <a:t>Amélioration de l’IA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Peuplement du jeu</a:t>
            </a:r>
          </a:p>
          <a:p>
            <a:pPr lvl="2"/>
            <a:r>
              <a:rPr lang="fr-FR" dirty="0" smtClean="0"/>
              <a:t>Ajout d’objets, entités, vaisseaux, équipement</a:t>
            </a:r>
          </a:p>
          <a:p>
            <a:pPr lvl="2"/>
            <a:endParaRPr lang="fr-FR" dirty="0" smtClean="0"/>
          </a:p>
          <a:p>
            <a:pPr lvl="1"/>
            <a:endParaRPr lang="fr-FR" dirty="0" smtClean="0"/>
          </a:p>
          <a:p>
            <a:pPr lvl="2"/>
            <a:endParaRPr lang="fr-FR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Implémentation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Planning</a:t>
            </a:r>
            <a:endParaRPr lang="fr-FR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Objectifs à cours terme (1-2 mois)</a:t>
            </a:r>
          </a:p>
          <a:p>
            <a:pPr lvl="1"/>
            <a:r>
              <a:rPr lang="fr-FR" dirty="0" smtClean="0"/>
              <a:t>Fournir une démonstration technique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Date: 15 novembre 2013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Distribution à </a:t>
            </a:r>
            <a:r>
              <a:rPr lang="fr-FR" dirty="0" err="1" smtClean="0"/>
              <a:t>Supinfo</a:t>
            </a:r>
            <a:r>
              <a:rPr lang="fr-FR" dirty="0" smtClean="0"/>
              <a:t>, famille, amis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Tâches:</a:t>
            </a:r>
          </a:p>
          <a:p>
            <a:pPr lvl="2"/>
            <a:r>
              <a:rPr lang="fr-FR" dirty="0" smtClean="0"/>
              <a:t>Terminer hangar</a:t>
            </a:r>
          </a:p>
          <a:p>
            <a:pPr lvl="2"/>
            <a:r>
              <a:rPr lang="fr-FR" dirty="0" smtClean="0"/>
              <a:t>Feuille personnage / vaisseaux</a:t>
            </a:r>
          </a:p>
          <a:p>
            <a:pPr lvl="2"/>
            <a:r>
              <a:rPr lang="fr-FR" dirty="0" smtClean="0"/>
              <a:t>Gestion des compétences personnage / vaisseaux</a:t>
            </a:r>
          </a:p>
          <a:p>
            <a:pPr lvl="2"/>
            <a:r>
              <a:rPr lang="fr-FR" dirty="0" smtClean="0"/>
              <a:t>Equilibrage minimum du jeux</a:t>
            </a:r>
          </a:p>
          <a:p>
            <a:pPr lvl="2"/>
            <a:r>
              <a:rPr lang="fr-FR" dirty="0" smtClean="0"/>
              <a:t>Déploiement de la plateforme</a:t>
            </a:r>
          </a:p>
          <a:p>
            <a:pPr lvl="2"/>
            <a:r>
              <a:rPr lang="fr-FR" dirty="0" smtClean="0"/>
              <a:t>Refonte sons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Planning</a:t>
            </a:r>
            <a:endParaRPr lang="fr-FR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Objectifs à moyen terme (~6 mois)</a:t>
            </a:r>
          </a:p>
          <a:p>
            <a:pPr lvl="1"/>
            <a:r>
              <a:rPr lang="fr-FR" dirty="0" smtClean="0"/>
              <a:t>Fournir une démonstration évolué (alpha version)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Distribution à un plus large publique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Tâches:</a:t>
            </a:r>
          </a:p>
          <a:p>
            <a:pPr lvl="2"/>
            <a:r>
              <a:rPr lang="fr-FR" dirty="0" smtClean="0"/>
              <a:t>Trouver un graphiste et refonte graphique</a:t>
            </a:r>
          </a:p>
          <a:p>
            <a:pPr lvl="2"/>
            <a:r>
              <a:rPr lang="fr-FR" dirty="0" smtClean="0"/>
              <a:t>Ajouts de plusieurs fonctionnalités</a:t>
            </a:r>
          </a:p>
          <a:p>
            <a:pPr lvl="3"/>
            <a:r>
              <a:rPr lang="fr-FR" dirty="0" smtClean="0"/>
              <a:t>Minage, </a:t>
            </a:r>
            <a:r>
              <a:rPr lang="fr-FR" dirty="0" err="1" smtClean="0"/>
              <a:t>craft</a:t>
            </a:r>
            <a:r>
              <a:rPr lang="fr-FR" dirty="0" smtClean="0"/>
              <a:t>, construction, exploration, donjon</a:t>
            </a:r>
          </a:p>
          <a:p>
            <a:pPr lvl="2"/>
            <a:r>
              <a:rPr lang="fr-FR" dirty="0" smtClean="0"/>
              <a:t>Sécurisation / optimisation</a:t>
            </a:r>
          </a:p>
          <a:p>
            <a:pPr lvl="2"/>
            <a:r>
              <a:rPr lang="fr-FR" dirty="0" smtClean="0"/>
              <a:t>Support d’un grand nombre de joueurs</a:t>
            </a:r>
          </a:p>
          <a:p>
            <a:pPr lvl="2"/>
            <a:r>
              <a:rPr lang="fr-FR" dirty="0" smtClean="0"/>
              <a:t>Marketing et promotions</a:t>
            </a:r>
          </a:p>
          <a:p>
            <a:pPr lvl="3"/>
            <a:r>
              <a:rPr lang="fr-FR" dirty="0" smtClean="0"/>
              <a:t>Site web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Planning</a:t>
            </a:r>
            <a:endParaRPr lang="fr-F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Nom de code (final)</a:t>
            </a:r>
          </a:p>
          <a:p>
            <a:pPr lvl="1"/>
            <a:r>
              <a:rPr lang="fr-FR" dirty="0" smtClean="0"/>
              <a:t>White </a:t>
            </a:r>
            <a:r>
              <a:rPr lang="fr-FR" dirty="0" err="1" smtClean="0"/>
              <a:t>Hole</a:t>
            </a:r>
            <a:endParaRPr lang="fr-FR" dirty="0" smtClean="0"/>
          </a:p>
          <a:p>
            <a:pPr lvl="1"/>
            <a:endParaRPr lang="fr-FR" dirty="0" smtClean="0"/>
          </a:p>
          <a:p>
            <a:r>
              <a:rPr lang="fr-FR" dirty="0" smtClean="0"/>
              <a:t>Action-</a:t>
            </a:r>
            <a:r>
              <a:rPr lang="fr-FR" dirty="0" err="1" smtClean="0"/>
              <a:t>Rpg</a:t>
            </a:r>
            <a:r>
              <a:rPr lang="fr-FR" dirty="0" smtClean="0"/>
              <a:t> dans un univers « bac à sable »</a:t>
            </a:r>
          </a:p>
          <a:p>
            <a:pPr lvl="1"/>
            <a:r>
              <a:rPr lang="fr-FR" dirty="0" smtClean="0"/>
              <a:t>Dimension jeu de rôle très développé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2D </a:t>
            </a:r>
          </a:p>
          <a:p>
            <a:endParaRPr lang="fr-FR" dirty="0" smtClean="0"/>
          </a:p>
          <a:p>
            <a:r>
              <a:rPr lang="fr-FR" dirty="0" smtClean="0"/>
              <a:t>Jeu Solo avec dimension online</a:t>
            </a:r>
          </a:p>
          <a:p>
            <a:pPr lvl="1"/>
            <a:r>
              <a:rPr lang="fr-FR" dirty="0" smtClean="0"/>
              <a:t>Parties sauvegardé sur le </a:t>
            </a:r>
            <a:r>
              <a:rPr lang="fr-FR" dirty="0" err="1" smtClean="0"/>
              <a:t>cloud</a:t>
            </a:r>
            <a:endParaRPr lang="fr-FR" dirty="0" smtClean="0"/>
          </a:p>
          <a:p>
            <a:pPr lvl="1"/>
            <a:r>
              <a:rPr lang="fr-FR" dirty="0" smtClean="0"/>
              <a:t>Statistiques, partage avec la communauté</a:t>
            </a:r>
          </a:p>
          <a:p>
            <a:endParaRPr lang="fr-FR" dirty="0" smtClean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du projet</a:t>
            </a:r>
            <a:endParaRPr lang="fr-FR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Objectifs à long terme (~1 an)</a:t>
            </a:r>
          </a:p>
          <a:p>
            <a:pPr lvl="1"/>
            <a:r>
              <a:rPr lang="fr-FR" dirty="0" smtClean="0"/>
              <a:t>Fournir une version beta du jeu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Distribution à un maximum de personnage</a:t>
            </a:r>
          </a:p>
          <a:p>
            <a:pPr lvl="2"/>
            <a:r>
              <a:rPr lang="fr-FR" dirty="0" smtClean="0"/>
              <a:t>Campagne de promotion (forum, presse, publicité)</a:t>
            </a:r>
          </a:p>
          <a:p>
            <a:pPr lvl="2"/>
            <a:endParaRPr lang="fr-FR" dirty="0" smtClean="0"/>
          </a:p>
          <a:p>
            <a:pPr lvl="1"/>
            <a:r>
              <a:rPr lang="fr-FR" dirty="0" smtClean="0"/>
              <a:t>Moyen de rentabiliser le projets</a:t>
            </a:r>
          </a:p>
          <a:p>
            <a:pPr lvl="2"/>
            <a:r>
              <a:rPr lang="fr-FR" dirty="0" err="1" smtClean="0"/>
              <a:t>Crowdfunding</a:t>
            </a:r>
            <a:r>
              <a:rPr lang="fr-FR" dirty="0" smtClean="0"/>
              <a:t> </a:t>
            </a:r>
            <a:r>
              <a:rPr lang="fr-FR" dirty="0" smtClean="0"/>
              <a:t>(</a:t>
            </a:r>
            <a:r>
              <a:rPr lang="fr-FR" dirty="0" err="1" smtClean="0"/>
              <a:t>kickstarter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Vente sur notre site</a:t>
            </a:r>
          </a:p>
          <a:p>
            <a:pPr lvl="2"/>
            <a:r>
              <a:rPr lang="fr-FR" dirty="0" smtClean="0"/>
              <a:t>Vente sur plateforme (</a:t>
            </a:r>
            <a:r>
              <a:rPr lang="fr-FR" dirty="0" err="1" smtClean="0"/>
              <a:t>steam</a:t>
            </a:r>
            <a:r>
              <a:rPr lang="fr-FR" dirty="0" smtClean="0"/>
              <a:t> </a:t>
            </a:r>
            <a:r>
              <a:rPr lang="fr-FR" dirty="0" err="1" smtClean="0"/>
              <a:t>greenlight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Chercher un éditeur / investisseur privé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Planning</a:t>
            </a:r>
            <a:endParaRPr lang="fr-FR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fr-FR" dirty="0" smtClean="0"/>
              <a:t>Taches:</a:t>
            </a:r>
          </a:p>
          <a:p>
            <a:pPr lvl="2"/>
            <a:r>
              <a:rPr lang="fr-FR" dirty="0" smtClean="0"/>
              <a:t>Recruter 1-2 développeur</a:t>
            </a:r>
          </a:p>
          <a:p>
            <a:pPr lvl="2"/>
            <a:r>
              <a:rPr lang="fr-FR" dirty="0" smtClean="0"/>
              <a:t>Recruter 1 </a:t>
            </a:r>
            <a:r>
              <a:rPr lang="fr-FR" dirty="0" err="1" smtClean="0"/>
              <a:t>game</a:t>
            </a:r>
            <a:r>
              <a:rPr lang="fr-FR" dirty="0" smtClean="0"/>
              <a:t> designer</a:t>
            </a:r>
          </a:p>
          <a:p>
            <a:pPr lvl="2"/>
            <a:r>
              <a:rPr lang="fr-FR" dirty="0" smtClean="0"/>
              <a:t>Recruter 1 artiste (graphisme, sons, scénario)</a:t>
            </a:r>
          </a:p>
          <a:p>
            <a:pPr lvl="2"/>
            <a:r>
              <a:rPr lang="fr-FR" dirty="0" smtClean="0"/>
              <a:t>Ajout des dernières fonctionnalité / peaufinage</a:t>
            </a:r>
          </a:p>
          <a:p>
            <a:pPr lvl="2"/>
            <a:r>
              <a:rPr lang="fr-FR" dirty="0" smtClean="0"/>
              <a:t>Equilibrage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Planning</a:t>
            </a:r>
            <a:endParaRPr lang="fr-FR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Projet extrêmement intéressent et instructif</a:t>
            </a:r>
          </a:p>
          <a:p>
            <a:pPr lvl="1"/>
            <a:r>
              <a:rPr lang="fr-FR" dirty="0" smtClean="0"/>
              <a:t>Rêve d’enfant</a:t>
            </a:r>
          </a:p>
          <a:p>
            <a:pPr lvl="1"/>
            <a:r>
              <a:rPr lang="fr-FR" dirty="0" smtClean="0"/>
              <a:t>Gestion de gros projet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Possibilité d’être financièrement rentable</a:t>
            </a:r>
          </a:p>
          <a:p>
            <a:endParaRPr lang="fr-FR" dirty="0" smtClean="0"/>
          </a:p>
          <a:p>
            <a:r>
              <a:rPr lang="fr-FR" dirty="0" smtClean="0"/>
              <a:t>Motivation de continuer et progresser</a:t>
            </a:r>
          </a:p>
          <a:p>
            <a:pPr lvl="1"/>
            <a:endParaRPr lang="fr-FR" dirty="0" smtClean="0"/>
          </a:p>
          <a:p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Présentation du jeu</a:t>
            </a:r>
            <a:endParaRPr lang="fr-FR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Création du compte utilisateur</a:t>
            </a:r>
          </a:p>
          <a:p>
            <a:r>
              <a:rPr lang="fr-FR" dirty="0" smtClean="0"/>
              <a:t>Création du personnage</a:t>
            </a:r>
          </a:p>
          <a:p>
            <a:pPr lvl="1"/>
            <a:r>
              <a:rPr lang="fr-FR" dirty="0" smtClean="0"/>
              <a:t>Avatar, nom</a:t>
            </a:r>
          </a:p>
          <a:p>
            <a:pPr lvl="1"/>
            <a:r>
              <a:rPr lang="fr-FR" dirty="0" smtClean="0"/>
              <a:t>Métier, Race…</a:t>
            </a:r>
          </a:p>
          <a:p>
            <a:pPr lvl="1"/>
            <a:r>
              <a:rPr lang="fr-FR" dirty="0" smtClean="0"/>
              <a:t>Compétences (pilotage, combat, récolte, </a:t>
            </a:r>
            <a:r>
              <a:rPr lang="fr-FR" dirty="0" err="1" smtClean="0"/>
              <a:t>craft</a:t>
            </a:r>
            <a:r>
              <a:rPr lang="fr-FR" dirty="0" smtClean="0"/>
              <a:t>…)</a:t>
            </a:r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du jeu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0080" y="3861048"/>
            <a:ext cx="3235896" cy="2466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3861048"/>
            <a:ext cx="3305954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Sélection du personnage à jouer</a:t>
            </a:r>
          </a:p>
          <a:p>
            <a:pPr lvl="1"/>
            <a:r>
              <a:rPr lang="fr-FR" dirty="0" smtClean="0"/>
              <a:t>Récupération sur le </a:t>
            </a:r>
            <a:r>
              <a:rPr lang="fr-FR" dirty="0" err="1" smtClean="0"/>
              <a:t>cloud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du jeu</a:t>
            </a: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2820113"/>
            <a:ext cx="4388024" cy="3345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Découverte du monde bac à sable</a:t>
            </a:r>
          </a:p>
          <a:p>
            <a:pPr lvl="1"/>
            <a:r>
              <a:rPr lang="fr-FR" dirty="0" smtClean="0"/>
              <a:t>Nouveau monde généré à chaque partie</a:t>
            </a:r>
          </a:p>
          <a:p>
            <a:pPr lvl="1"/>
            <a:r>
              <a:rPr lang="fr-FR" dirty="0" smtClean="0"/>
              <a:t>Généré aléatoirement</a:t>
            </a:r>
          </a:p>
          <a:p>
            <a:pPr lvl="2"/>
            <a:r>
              <a:rPr lang="fr-FR" dirty="0" smtClean="0"/>
              <a:t>Planètes</a:t>
            </a:r>
          </a:p>
          <a:p>
            <a:pPr lvl="2"/>
            <a:r>
              <a:rPr lang="fr-FR" dirty="0" smtClean="0"/>
              <a:t>Champs d’astéroïdes</a:t>
            </a:r>
          </a:p>
          <a:p>
            <a:pPr lvl="2"/>
            <a:r>
              <a:rPr lang="fr-FR" dirty="0" smtClean="0"/>
              <a:t>Champs de gaz et de débris</a:t>
            </a:r>
          </a:p>
          <a:p>
            <a:pPr lvl="2"/>
            <a:r>
              <a:rPr lang="fr-FR" dirty="0" smtClean="0"/>
              <a:t>Stations</a:t>
            </a:r>
          </a:p>
          <a:p>
            <a:pPr lvl="2"/>
            <a:r>
              <a:rPr lang="fr-FR" dirty="0" smtClean="0"/>
              <a:t>Base ennemies </a:t>
            </a:r>
          </a:p>
          <a:p>
            <a:pPr lvl="2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Le monde s’agrandit à « l’infini » à mesure que le joueur l’explore</a:t>
            </a:r>
          </a:p>
          <a:p>
            <a:pPr lvl="1"/>
            <a:endParaRPr lang="fr-FR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du jeu	</a:t>
            </a:r>
            <a:endParaRPr lang="fr-FR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Joueur totalement libre</a:t>
            </a:r>
          </a:p>
          <a:p>
            <a:pPr lvl="1"/>
            <a:r>
              <a:rPr lang="fr-FR" dirty="0" smtClean="0"/>
              <a:t>Multitude d’interaction possible</a:t>
            </a:r>
          </a:p>
          <a:p>
            <a:pPr lvl="2"/>
            <a:r>
              <a:rPr lang="fr-FR" dirty="0" smtClean="0"/>
              <a:t>Combat</a:t>
            </a:r>
          </a:p>
          <a:p>
            <a:pPr lvl="2"/>
            <a:r>
              <a:rPr lang="fr-FR" dirty="0" smtClean="0"/>
              <a:t>Exploration</a:t>
            </a:r>
          </a:p>
          <a:p>
            <a:pPr lvl="2"/>
            <a:r>
              <a:rPr lang="fr-FR" dirty="0" smtClean="0"/>
              <a:t>Récolte de ressources</a:t>
            </a:r>
          </a:p>
          <a:p>
            <a:pPr lvl="2"/>
            <a:r>
              <a:rPr lang="fr-FR" dirty="0" smtClean="0"/>
              <a:t>Marchandage</a:t>
            </a:r>
          </a:p>
          <a:p>
            <a:pPr lvl="2"/>
            <a:r>
              <a:rPr lang="fr-FR" dirty="0" smtClean="0"/>
              <a:t>Fabrication</a:t>
            </a:r>
          </a:p>
          <a:p>
            <a:pPr lvl="2"/>
            <a:r>
              <a:rPr lang="fr-FR" dirty="0" smtClean="0"/>
              <a:t>…</a:t>
            </a:r>
          </a:p>
          <a:p>
            <a:pPr lvl="2"/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du jeu</a:t>
            </a:r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1960" y="2899233"/>
            <a:ext cx="4473151" cy="341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pier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Papier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Papier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233</TotalTime>
  <Words>854</Words>
  <Application>Microsoft Office PowerPoint</Application>
  <PresentationFormat>Affichage à l'écran (4:3)</PresentationFormat>
  <Paragraphs>326</Paragraphs>
  <Slides>43</Slides>
  <Notes>7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44" baseType="lpstr">
      <vt:lpstr>Papier</vt:lpstr>
      <vt:lpstr>White Hole</vt:lpstr>
      <vt:lpstr>Sommaire</vt:lpstr>
      <vt:lpstr>Présentation du projet</vt:lpstr>
      <vt:lpstr>Présentation du projet</vt:lpstr>
      <vt:lpstr>Présentation du jeu</vt:lpstr>
      <vt:lpstr>Présentation du jeu</vt:lpstr>
      <vt:lpstr>Présentation du jeu</vt:lpstr>
      <vt:lpstr>Présentation du jeu </vt:lpstr>
      <vt:lpstr>Présentation du jeu</vt:lpstr>
      <vt:lpstr>Présentation du jeu</vt:lpstr>
      <vt:lpstr>Présentation du jeu</vt:lpstr>
      <vt:lpstr>Présentation du jeu</vt:lpstr>
      <vt:lpstr>Présentation du jeu</vt:lpstr>
      <vt:lpstr>Présentation du jeu</vt:lpstr>
      <vt:lpstr>Présentation du jeu</vt:lpstr>
      <vt:lpstr>Présentation du jeu</vt:lpstr>
      <vt:lpstr>Présentation du jeu</vt:lpstr>
      <vt:lpstr>Présentation du jeu</vt:lpstr>
      <vt:lpstr>Présentation technique</vt:lpstr>
      <vt:lpstr>Présentation technique</vt:lpstr>
      <vt:lpstr>Présentation technique</vt:lpstr>
      <vt:lpstr>Présentation technique</vt:lpstr>
      <vt:lpstr>Présentation technique</vt:lpstr>
      <vt:lpstr>Présentation technique</vt:lpstr>
      <vt:lpstr>Présentation technique</vt:lpstr>
      <vt:lpstr>Présentation technique</vt:lpstr>
      <vt:lpstr>Présentation technique</vt:lpstr>
      <vt:lpstr>Présentation technique</vt:lpstr>
      <vt:lpstr>Nouvelle fonctionnalité</vt:lpstr>
      <vt:lpstr>Refonte</vt:lpstr>
      <vt:lpstr>Refonte</vt:lpstr>
      <vt:lpstr>Refonte</vt:lpstr>
      <vt:lpstr>Implémentation</vt:lpstr>
      <vt:lpstr>Implémentation</vt:lpstr>
      <vt:lpstr>Implémentation</vt:lpstr>
      <vt:lpstr>Implémentation</vt:lpstr>
      <vt:lpstr>Planning</vt:lpstr>
      <vt:lpstr>Planning</vt:lpstr>
      <vt:lpstr>Planning</vt:lpstr>
      <vt:lpstr>Planning</vt:lpstr>
      <vt:lpstr>Planning</vt:lpstr>
      <vt:lpstr>Conclusion</vt:lpstr>
      <vt:lpstr>Conclusion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Hole</dc:title>
  <dc:creator>Ikg</dc:creator>
  <cp:lastModifiedBy>Ikg</cp:lastModifiedBy>
  <cp:revision>16</cp:revision>
  <dcterms:created xsi:type="dcterms:W3CDTF">2013-05-16T12:24:39Z</dcterms:created>
  <dcterms:modified xsi:type="dcterms:W3CDTF">2013-10-09T12:50:31Z</dcterms:modified>
</cp:coreProperties>
</file>